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jpeg&amp;ehk=49X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16" r:id="rId3"/>
    <p:sldId id="259" r:id="rId4"/>
    <p:sldId id="261" r:id="rId5"/>
    <p:sldId id="286" r:id="rId6"/>
    <p:sldId id="290" r:id="rId7"/>
    <p:sldId id="291" r:id="rId8"/>
    <p:sldId id="293" r:id="rId9"/>
    <p:sldId id="298" r:id="rId10"/>
    <p:sldId id="295" r:id="rId11"/>
    <p:sldId id="294" r:id="rId12"/>
    <p:sldId id="263" r:id="rId13"/>
    <p:sldId id="300" r:id="rId14"/>
    <p:sldId id="265" r:id="rId15"/>
    <p:sldId id="302" r:id="rId16"/>
    <p:sldId id="303" r:id="rId17"/>
    <p:sldId id="304" r:id="rId18"/>
    <p:sldId id="305" r:id="rId19"/>
    <p:sldId id="306" r:id="rId20"/>
    <p:sldId id="310" r:id="rId21"/>
    <p:sldId id="307" r:id="rId22"/>
    <p:sldId id="309" r:id="rId23"/>
    <p:sldId id="313" r:id="rId24"/>
    <p:sldId id="311" r:id="rId25"/>
    <p:sldId id="314" r:id="rId26"/>
    <p:sldId id="312" r:id="rId27"/>
  </p:sldIdLst>
  <p:sldSz cx="9144000" cy="5143500" type="screen16x9"/>
  <p:notesSz cx="6858000" cy="9144000"/>
  <p:embeddedFontLst>
    <p:embeddedFont>
      <p:font typeface="Varela Round" panose="020B0604020202020204" charset="-79"/>
      <p:regular r:id="rId29"/>
    </p:embeddedFont>
    <p:embeddedFont>
      <p:font typeface="Nixie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 Theophanous" initials="ST" lastIdx="1" clrIdx="0">
    <p:extLst>
      <p:ext uri="{19B8F6BF-5375-455C-9EA6-DF929625EA0E}">
        <p15:presenceInfo xmlns:p15="http://schemas.microsoft.com/office/powerpoint/2012/main" userId="614f136a981add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E5B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3E0D79-877F-4B87-8F54-ED0130503D08}">
  <a:tblStyle styleId="{2B3E0D79-877F-4B87-8F54-ED0130503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3890" autoAdjust="0"/>
  </p:normalViewPr>
  <p:slideViewPr>
    <p:cSldViewPr snapToGrid="0">
      <p:cViewPr varScale="1">
        <p:scale>
          <a:sx n="110" d="100"/>
          <a:sy n="110" d="100"/>
        </p:scale>
        <p:origin x="9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862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10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199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7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1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539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755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484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28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562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1979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71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48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6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599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990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253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059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7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19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07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9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50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0609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21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&amp;ehk=49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&amp;ehk=49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&amp;ehk=49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YOUR OWN UNIQUE RESTAURANT!</a:t>
            </a:r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59005" y="706454"/>
            <a:ext cx="5596500" cy="7848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STEMitUP</a:t>
            </a:r>
            <a:r>
              <a:rPr lang="en-US" dirty="0" smtClean="0">
                <a:solidFill>
                  <a:srgbClr val="FF0000"/>
                </a:solidFill>
              </a:rPr>
              <a:t> Activity on Entrepreneurship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47" y="4392767"/>
            <a:ext cx="2540926" cy="725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28" y="4281055"/>
            <a:ext cx="1637694" cy="740974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ÎÏÎ¿ÏÎ­Î»ÎµÏÎ¼Î± ÎµÎ¹ÎºÏÎ½Î±Ï Î³Î¹Î± amazing restaurants">
            <a:extLst>
              <a:ext uri="{FF2B5EF4-FFF2-40B4-BE49-F238E27FC236}">
                <a16:creationId xmlns:a16="http://schemas.microsoft.com/office/drawing/2014/main" xmlns="" id="{5CD74759-BD49-4B42-8A12-6007A5523B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" y="1118770"/>
            <a:ext cx="4965953" cy="3131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BF025DC9-23BE-4A1F-9F39-199615145FAA}"/>
              </a:ext>
            </a:extLst>
          </p:cNvPr>
          <p:cNvSpPr/>
          <p:nvPr/>
        </p:nvSpPr>
        <p:spPr>
          <a:xfrm>
            <a:off x="1031496" y="96867"/>
            <a:ext cx="7318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Dinner </a:t>
            </a:r>
            <a:r>
              <a:rPr lang="en-GB" sz="20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while watching movies in the </a:t>
            </a:r>
            <a:r>
              <a:rPr lang="en-GB" sz="2000" b="1" dirty="0" smtClean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Theatre </a:t>
            </a:r>
            <a:r>
              <a:rPr lang="en-GB" sz="20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Restaurant, Disney's Hollywood Studios, USA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35C90A90-5902-43F0-AFA7-EE3CF2D6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84" y="1360015"/>
            <a:ext cx="3977973" cy="26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Your Meal Is Grilled Over A Volcano, El Diablo, Lanzarote, Spain">
            <a:extLst>
              <a:ext uri="{FF2B5EF4-FFF2-40B4-BE49-F238E27FC236}">
                <a16:creationId xmlns:a16="http://schemas.microsoft.com/office/drawing/2014/main" xmlns="" id="{7C102E0D-1C76-48BA-BB50-AC1E92496E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65" y="52165"/>
            <a:ext cx="4526915" cy="50391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6DB75EBE-7840-4145-A81F-7BF8E3EAE117}"/>
              </a:ext>
            </a:extLst>
          </p:cNvPr>
          <p:cNvSpPr/>
          <p:nvPr/>
        </p:nvSpPr>
        <p:spPr>
          <a:xfrm>
            <a:off x="5669280" y="2093218"/>
            <a:ext cx="299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Restaurant built on a volcano in Spain</a:t>
            </a:r>
          </a:p>
        </p:txBody>
      </p:sp>
    </p:spTree>
    <p:extLst>
      <p:ext uri="{BB962C8B-B14F-4D97-AF65-F5344CB8AC3E}">
        <p14:creationId xmlns:p14="http://schemas.microsoft.com/office/powerpoint/2010/main" val="28788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The Rock in Zanzibar, Tanzania">
            <a:extLst>
              <a:ext uri="{FF2B5EF4-FFF2-40B4-BE49-F238E27FC236}">
                <a16:creationId xmlns:a16="http://schemas.microsoft.com/office/drawing/2014/main" xmlns="" id="{9DF3E067-098E-4E41-82DB-C2E4A0041B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35" y="2335724"/>
            <a:ext cx="5000765" cy="28037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F0A640B6-03F1-41DD-BF4D-39226E7C08AC}"/>
              </a:ext>
            </a:extLst>
          </p:cNvPr>
          <p:cNvSpPr/>
          <p:nvPr/>
        </p:nvSpPr>
        <p:spPr>
          <a:xfrm>
            <a:off x="4283912" y="1283391"/>
            <a:ext cx="3654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17A86"/>
                </a:solidFill>
                <a:latin typeface="Nixie One"/>
              </a:rPr>
              <a:t>Restaurant ‘The Rock’ in Zanzibar, Tanzania</a:t>
            </a:r>
          </a:p>
        </p:txBody>
      </p:sp>
      <p:pic>
        <p:nvPicPr>
          <p:cNvPr id="4098" name="Picture 2" descr="rock-restaurant">
            <a:extLst>
              <a:ext uri="{FF2B5EF4-FFF2-40B4-BE49-F238E27FC236}">
                <a16:creationId xmlns:a16="http://schemas.microsoft.com/office/drawing/2014/main" xmlns="" id="{B255AAF8-9171-4F93-B28E-DD1D0C497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6761" r="5959" b="4222"/>
          <a:stretch/>
        </p:blipFill>
        <p:spPr bwMode="auto">
          <a:xfrm>
            <a:off x="-556" y="0"/>
            <a:ext cx="4143791" cy="28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C03B9AED-0C8C-4E89-B1EA-3C9029789F3A}"/>
              </a:ext>
            </a:extLst>
          </p:cNvPr>
          <p:cNvSpPr/>
          <p:nvPr/>
        </p:nvSpPr>
        <p:spPr>
          <a:xfrm>
            <a:off x="900222" y="2779662"/>
            <a:ext cx="3498677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Cave Restaurant in Kenya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Set in an ancient cave and illuminated entirely by c</a:t>
            </a:r>
            <a:r>
              <a:rPr lang="en-GB" sz="2000" b="1" dirty="0" smtClean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andle </a:t>
            </a:r>
            <a:r>
              <a:rPr lang="en-GB" sz="20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light</a:t>
            </a:r>
            <a:endParaRPr lang="en-GB" sz="2000" b="1" i="1" dirty="0">
              <a:solidFill>
                <a:srgbClr val="617A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xie One"/>
            </a:endParaRPr>
          </a:p>
        </p:txBody>
      </p:sp>
      <p:pic>
        <p:nvPicPr>
          <p:cNvPr id="7" name="Εικόνα 6" descr="Ali Barbour's Cave Restaurant In Kenya Set In An Ancient Cave And Illuminated Entirely By Candlelight">
            <a:extLst>
              <a:ext uri="{FF2B5EF4-FFF2-40B4-BE49-F238E27FC236}">
                <a16:creationId xmlns:a16="http://schemas.microsoft.com/office/drawing/2014/main" xmlns="" id="{6B91BC70-9733-4712-988F-507CEBDC0DB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1"/>
          <a:stretch/>
        </p:blipFill>
        <p:spPr bwMode="auto">
          <a:xfrm>
            <a:off x="4398900" y="2672258"/>
            <a:ext cx="4255008" cy="2471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 descr="Ali Barbour's Cave Restaurant In Kenya Set In An Ancient Cave And Illuminated Entirely By Candlelight">
            <a:extLst>
              <a:ext uri="{FF2B5EF4-FFF2-40B4-BE49-F238E27FC236}">
                <a16:creationId xmlns:a16="http://schemas.microsoft.com/office/drawing/2014/main" xmlns="" id="{B9A26674-AFE8-461B-AEC4-0B3EC941ED9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9"/>
          <a:stretch/>
        </p:blipFill>
        <p:spPr bwMode="auto">
          <a:xfrm>
            <a:off x="1215854" y="0"/>
            <a:ext cx="4376057" cy="2652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862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96E5056B-661A-4475-8DAC-5E613A337108}"/>
              </a:ext>
            </a:extLst>
          </p:cNvPr>
          <p:cNvSpPr/>
          <p:nvPr/>
        </p:nvSpPr>
        <p:spPr>
          <a:xfrm>
            <a:off x="4679317" y="1093055"/>
            <a:ext cx="4342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Share </a:t>
            </a:r>
            <a:r>
              <a:rPr lang="en-GB" sz="2000" b="1" dirty="0" smtClean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your breakfast </a:t>
            </a:r>
            <a:r>
              <a:rPr lang="en-GB" sz="20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with a giraffe, Giraffe Manor, Langata, Kenya</a:t>
            </a:r>
          </a:p>
        </p:txBody>
      </p:sp>
      <p:pic>
        <p:nvPicPr>
          <p:cNvPr id="4" name="Εικόνα 3" descr="Share Breakfast With A Giraffe, Giraffe Manor, Langata, Kenya">
            <a:extLst>
              <a:ext uri="{FF2B5EF4-FFF2-40B4-BE49-F238E27FC236}">
                <a16:creationId xmlns:a16="http://schemas.microsoft.com/office/drawing/2014/main" xmlns="" id="{960CA560-87EA-47B7-A716-3EF0684DB2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7"/>
          <a:stretch/>
        </p:blipFill>
        <p:spPr bwMode="auto">
          <a:xfrm>
            <a:off x="229235" y="132772"/>
            <a:ext cx="4342765" cy="2899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 descr="Share Breakfast With A Giraffe, Giraffe Manor, Langata, Kenya">
            <a:extLst>
              <a:ext uri="{FF2B5EF4-FFF2-40B4-BE49-F238E27FC236}">
                <a16:creationId xmlns:a16="http://schemas.microsoft.com/office/drawing/2014/main" xmlns="" id="{957D61FD-6C6C-4362-9B51-6EF7B0615C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23"/>
          <a:stretch/>
        </p:blipFill>
        <p:spPr bwMode="auto">
          <a:xfrm>
            <a:off x="4679317" y="2099310"/>
            <a:ext cx="4342765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BE10C06E-7F13-43C7-84FD-65CE35069BEE}"/>
              </a:ext>
            </a:extLst>
          </p:cNvPr>
          <p:cNvSpPr/>
          <p:nvPr/>
        </p:nvSpPr>
        <p:spPr>
          <a:xfrm>
            <a:off x="28605" y="3332864"/>
            <a:ext cx="3347378" cy="85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Museum Bar, Switzerland</a:t>
            </a:r>
          </a:p>
        </p:txBody>
      </p:sp>
      <p:pic>
        <p:nvPicPr>
          <p:cNvPr id="1026" name="Picture 2" descr="Image result for Bizarre Bar, Hr Giger Museum Bar, Gruyeres, Switzerland">
            <a:extLst>
              <a:ext uri="{FF2B5EF4-FFF2-40B4-BE49-F238E27FC236}">
                <a16:creationId xmlns:a16="http://schemas.microsoft.com/office/drawing/2014/main" xmlns="" id="{EF8DF73F-8ABF-4ADD-90D6-DB8F1470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30" y="57150"/>
            <a:ext cx="4154283" cy="27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17F424A8-58E1-411B-AAC4-AE0CC0A3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99" y="2879531"/>
            <a:ext cx="5557136" cy="21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zarre Bar, Hr Giger Museum Bar, Gruyeres, Switzerland">
            <a:extLst>
              <a:ext uri="{FF2B5EF4-FFF2-40B4-BE49-F238E27FC236}">
                <a16:creationId xmlns:a16="http://schemas.microsoft.com/office/drawing/2014/main" xmlns="" id="{9041FB43-D24D-4465-9A60-09F2B6AF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7" y="57149"/>
            <a:ext cx="4147457" cy="27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4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BE10C06E-7F13-43C7-84FD-65CE35069BEE}"/>
              </a:ext>
            </a:extLst>
          </p:cNvPr>
          <p:cNvSpPr/>
          <p:nvPr/>
        </p:nvSpPr>
        <p:spPr>
          <a:xfrm>
            <a:off x="-84267" y="1275164"/>
            <a:ext cx="4862453" cy="726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Fine Dining at a Treetop Restaurant in Thailand </a:t>
            </a:r>
          </a:p>
        </p:txBody>
      </p:sp>
      <p:pic>
        <p:nvPicPr>
          <p:cNvPr id="9" name="Εικόνα 8" descr="http://finedininglovers.cdn.crosscast-system.com/ImageAlbum/6801/original_thailand-treetop-restaurant.jpg">
            <a:extLst>
              <a:ext uri="{FF2B5EF4-FFF2-40B4-BE49-F238E27FC236}">
                <a16:creationId xmlns:a16="http://schemas.microsoft.com/office/drawing/2014/main" xmlns="" id="{A433A83D-A406-45CB-9897-DFF5C219058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/>
          <a:stretch/>
        </p:blipFill>
        <p:spPr bwMode="auto">
          <a:xfrm>
            <a:off x="53165" y="2225046"/>
            <a:ext cx="4693920" cy="287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tree-restaurant-server">
            <a:extLst>
              <a:ext uri="{FF2B5EF4-FFF2-40B4-BE49-F238E27FC236}">
                <a16:creationId xmlns:a16="http://schemas.microsoft.com/office/drawing/2014/main" xmlns="" id="{0C79CE88-923C-4E7A-85B6-A5CD0952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76" y="53277"/>
            <a:ext cx="4317840" cy="28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ee-restaurant-line">
            <a:extLst>
              <a:ext uri="{FF2B5EF4-FFF2-40B4-BE49-F238E27FC236}">
                <a16:creationId xmlns:a16="http://schemas.microsoft.com/office/drawing/2014/main" xmlns="" id="{82D21E3E-4D7B-4494-9530-81B9AC73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17" y="2981795"/>
            <a:ext cx="3181731" cy="21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7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96E5056B-661A-4475-8DAC-5E613A337108}"/>
              </a:ext>
            </a:extLst>
          </p:cNvPr>
          <p:cNvSpPr/>
          <p:nvPr/>
        </p:nvSpPr>
        <p:spPr>
          <a:xfrm>
            <a:off x="4279392" y="188493"/>
            <a:ext cx="3169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Dinner in the sand!</a:t>
            </a:r>
          </a:p>
        </p:txBody>
      </p:sp>
      <p:pic>
        <p:nvPicPr>
          <p:cNvPr id="4098" name="Picture 2" descr="Sand Castle Restaurant">
            <a:extLst>
              <a:ext uri="{FF2B5EF4-FFF2-40B4-BE49-F238E27FC236}">
                <a16:creationId xmlns:a16="http://schemas.microsoft.com/office/drawing/2014/main" xmlns="" id="{944BB9EB-E2CA-4226-876B-8007A51CF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6"/>
          <a:stretch/>
        </p:blipFill>
        <p:spPr bwMode="auto">
          <a:xfrm>
            <a:off x="1816608" y="842997"/>
            <a:ext cx="7144512" cy="39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5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894E8B13-14F6-45FE-BD1E-B46A1CEFC81F}"/>
              </a:ext>
            </a:extLst>
          </p:cNvPr>
          <p:cNvSpPr/>
          <p:nvPr/>
        </p:nvSpPr>
        <p:spPr>
          <a:xfrm>
            <a:off x="4880345" y="3918709"/>
            <a:ext cx="3063875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Robot Restaurant in China</a:t>
            </a:r>
          </a:p>
        </p:txBody>
      </p:sp>
      <p:pic>
        <p:nvPicPr>
          <p:cNvPr id="4" name="Εικόνα 3" descr="Image result">
            <a:extLst>
              <a:ext uri="{FF2B5EF4-FFF2-40B4-BE49-F238E27FC236}">
                <a16:creationId xmlns:a16="http://schemas.microsoft.com/office/drawing/2014/main" xmlns="" id="{D85063C3-C958-48BC-A741-317E2F8E65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" y="1086331"/>
            <a:ext cx="4344035" cy="313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Related image">
            <a:extLst>
              <a:ext uri="{FF2B5EF4-FFF2-40B4-BE49-F238E27FC236}">
                <a16:creationId xmlns:a16="http://schemas.microsoft.com/office/drawing/2014/main" xmlns="" id="{39BFE950-144D-4347-972B-FAF85EA872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11" y="981369"/>
            <a:ext cx="4561144" cy="276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41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894E8B13-14F6-45FE-BD1E-B46A1CEFC81F}"/>
              </a:ext>
            </a:extLst>
          </p:cNvPr>
          <p:cNvSpPr/>
          <p:nvPr/>
        </p:nvSpPr>
        <p:spPr>
          <a:xfrm>
            <a:off x="3149506" y="295530"/>
            <a:ext cx="5084061" cy="44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The Camera Cafe in South Korea</a:t>
            </a:r>
          </a:p>
        </p:txBody>
      </p:sp>
      <p:pic>
        <p:nvPicPr>
          <p:cNvPr id="5122" name="Picture 2" descr="camera-cafe">
            <a:extLst>
              <a:ext uri="{FF2B5EF4-FFF2-40B4-BE49-F238E27FC236}">
                <a16:creationId xmlns:a16="http://schemas.microsoft.com/office/drawing/2014/main" xmlns="" id="{4CCECC15-0635-4CC3-9F72-DFE874289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1782"/>
          <a:stretch/>
        </p:blipFill>
        <p:spPr bwMode="auto">
          <a:xfrm>
            <a:off x="57982" y="1013769"/>
            <a:ext cx="4572001" cy="37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he quirky Camera Cafe in Yangpyeong">
            <a:extLst>
              <a:ext uri="{FF2B5EF4-FFF2-40B4-BE49-F238E27FC236}">
                <a16:creationId xmlns:a16="http://schemas.microsoft.com/office/drawing/2014/main" xmlns="" id="{66BF91EF-0287-4C96-8325-C537F4944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t="5382" r="3538" b="3865"/>
          <a:stretch/>
        </p:blipFill>
        <p:spPr bwMode="auto">
          <a:xfrm>
            <a:off x="4643733" y="1013768"/>
            <a:ext cx="4468368" cy="37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1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961930" y="1048436"/>
            <a:ext cx="7220140" cy="33443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AMAZING AND SPECIAL RESTAURANTS </a:t>
            </a: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GB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GB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THE WORLD!</a:t>
            </a:r>
            <a:r>
              <a:rPr lang="el-G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9736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96E5056B-661A-4475-8DAC-5E613A337108}"/>
              </a:ext>
            </a:extLst>
          </p:cNvPr>
          <p:cNvSpPr/>
          <p:nvPr/>
        </p:nvSpPr>
        <p:spPr>
          <a:xfrm>
            <a:off x="916994" y="1754654"/>
            <a:ext cx="3083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</a:rPr>
              <a:t>It's time to become entrepreneurs and create your own special restaurant!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xmlns="" id="{172EC8E6-2FF8-4436-AAAD-02E5073A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04" y="43827"/>
            <a:ext cx="3676150" cy="24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children office">
            <a:extLst>
              <a:ext uri="{FF2B5EF4-FFF2-40B4-BE49-F238E27FC236}">
                <a16:creationId xmlns:a16="http://schemas.microsoft.com/office/drawing/2014/main" xmlns="" id="{AE257FAB-8134-4D0A-B0BF-98689E968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Image result for children office">
            <a:extLst>
              <a:ext uri="{FF2B5EF4-FFF2-40B4-BE49-F238E27FC236}">
                <a16:creationId xmlns:a16="http://schemas.microsoft.com/office/drawing/2014/main" xmlns="" id="{44CFFEB4-5A91-4C41-9139-27A0A431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8" y="2541146"/>
            <a:ext cx="3564788" cy="25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3118631" y="151054"/>
            <a:ext cx="4738830" cy="651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Create the poster of your own restaurant with your team!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21712B29-FE54-4F15-BB1B-CD9FDF0319E4}"/>
              </a:ext>
            </a:extLst>
          </p:cNvPr>
          <p:cNvSpPr/>
          <p:nvPr/>
        </p:nvSpPr>
        <p:spPr>
          <a:xfrm>
            <a:off x="2263202" y="1287498"/>
            <a:ext cx="506461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This about this first:</a:t>
            </a:r>
            <a:endParaRPr lang="el-GR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xie One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xie One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7A1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Who will be your </a:t>
            </a:r>
            <a:r>
              <a:rPr lang="en-GB" sz="1800" b="1" dirty="0" smtClean="0">
                <a:solidFill>
                  <a:srgbClr val="7A1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main target customers</a:t>
            </a:r>
            <a:r>
              <a:rPr lang="en-GB" sz="1800" b="1" dirty="0">
                <a:solidFill>
                  <a:srgbClr val="7A1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Age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Men and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/or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Women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Young couples without children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Families with young children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Teenagers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(14-18 years) with their friends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Elderly - Grandparents</a:t>
            </a:r>
            <a:endParaRPr lang="el-GR" b="1" dirty="0">
              <a:solidFill>
                <a:schemeClr val="bg1">
                  <a:lumMod val="50000"/>
                </a:schemeClr>
              </a:solidFill>
              <a:latin typeface="Nixie One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1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97AA531B-4915-4465-AE71-CA30687DC52A}"/>
              </a:ext>
            </a:extLst>
          </p:cNvPr>
          <p:cNvSpPr/>
          <p:nvPr/>
        </p:nvSpPr>
        <p:spPr>
          <a:xfrm>
            <a:off x="2566461" y="481362"/>
            <a:ext cx="5263089" cy="40934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b="1" dirty="0">
                <a:solidFill>
                  <a:srgbClr val="7A1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What do they like to do in their free time?</a:t>
            </a:r>
            <a:r>
              <a:rPr lang="el-GR" sz="1800" b="1" dirty="0">
                <a:solidFill>
                  <a:srgbClr val="7A1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 </a:t>
            </a:r>
            <a:endParaRPr lang="el-GR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xie One" panose="020B060402020202020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Dancing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Nixie One" panose="020B060402020202020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Singing 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Climbing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Swimming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Cooking 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Gardening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Taking Photos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Nixie One" panose="020B060402020202020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Painting</a:t>
            </a:r>
            <a:endParaRPr lang="el-GR" b="1" dirty="0">
              <a:solidFill>
                <a:schemeClr val="bg1">
                  <a:lumMod val="50000"/>
                </a:schemeClr>
              </a:solidFill>
              <a:latin typeface="Nixie One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75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97AA531B-4915-4465-AE71-CA30687DC52A}"/>
              </a:ext>
            </a:extLst>
          </p:cNvPr>
          <p:cNvSpPr/>
          <p:nvPr/>
        </p:nvSpPr>
        <p:spPr>
          <a:xfrm>
            <a:off x="2333297" y="1128811"/>
            <a:ext cx="6381212" cy="25545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7A1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Where will your restaurant be located?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GROUP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A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: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Near, above or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within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the sea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GROUP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B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: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Adjacent to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a farm, in a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traditional village</a:t>
            </a:r>
            <a:endParaRPr lang="en-GB" sz="2000" b="1" dirty="0">
              <a:solidFill>
                <a:schemeClr val="bg1">
                  <a:lumMod val="50000"/>
                </a:schemeClr>
              </a:solidFill>
              <a:latin typeface="Nixie One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5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abel">
            <a:extLst>
              <a:ext uri="{FF2B5EF4-FFF2-40B4-BE49-F238E27FC236}">
                <a16:creationId xmlns:a16="http://schemas.microsoft.com/office/drawing/2014/main" xmlns="" id="{C160693A-7219-4B2B-8D06-C6168112E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6995" r="6684" b="16805"/>
          <a:stretch/>
        </p:blipFill>
        <p:spPr bwMode="auto">
          <a:xfrm>
            <a:off x="2442030" y="1458685"/>
            <a:ext cx="4949370" cy="28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97AA531B-4915-4465-AE71-CA30687DC52A}"/>
              </a:ext>
            </a:extLst>
          </p:cNvPr>
          <p:cNvSpPr/>
          <p:nvPr/>
        </p:nvSpPr>
        <p:spPr>
          <a:xfrm>
            <a:off x="2933700" y="1914211"/>
            <a:ext cx="4196444" cy="147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Now </a:t>
            </a:r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NAME your 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restaurant!</a:t>
            </a:r>
            <a:endParaRPr lang="el-GR" sz="3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xie One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97AA531B-4915-4465-AE71-CA30687DC52A}"/>
              </a:ext>
            </a:extLst>
          </p:cNvPr>
          <p:cNvSpPr/>
          <p:nvPr/>
        </p:nvSpPr>
        <p:spPr>
          <a:xfrm>
            <a:off x="1951017" y="478876"/>
            <a:ext cx="66212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INSTRUCTIONS FOR 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GROUP EXERCISE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You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have 40’ to think about the exercise and draw a poster of your own restaurant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In the last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20'-25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’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draw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your restaurant in a poster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Then 1 or 2 kids from your team will present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to us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your restaurant poster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within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3'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Nixie One" panose="020B0604020202020204" charset="0"/>
                <a:cs typeface="Arial" panose="020B0604020202020204" pitchFamily="34" charset="0"/>
              </a:rPr>
              <a:t>Tell us how the whole exercise was for your team!</a:t>
            </a:r>
            <a:endParaRPr lang="el-GR" sz="1600" b="1" dirty="0">
              <a:solidFill>
                <a:schemeClr val="bg1">
                  <a:lumMod val="50000"/>
                </a:schemeClr>
              </a:solidFill>
              <a:latin typeface="Nixie One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4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97AA531B-4915-4465-AE71-CA30687DC52A}"/>
              </a:ext>
            </a:extLst>
          </p:cNvPr>
          <p:cNvSpPr/>
          <p:nvPr/>
        </p:nvSpPr>
        <p:spPr>
          <a:xfrm>
            <a:off x="2260145" y="367832"/>
            <a:ext cx="5205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Are you ready to </a:t>
            </a: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Arial" panose="020B0604020202020204" pitchFamily="34" charset="0"/>
              </a:rPr>
              <a:t>present your restaurant to your friends ?</a:t>
            </a:r>
            <a:endParaRPr lang="en-GB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xie One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xmlns="" id="{DD316C50-D688-4CB3-8182-A5591261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96" y="1444263"/>
            <a:ext cx="4152350" cy="33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Î£ÏÎµÏÎ¹ÎºÎ® ÎµÎ¹ÎºÏÎ½Î±">
            <a:extLst>
              <a:ext uri="{FF2B5EF4-FFF2-40B4-BE49-F238E27FC236}">
                <a16:creationId xmlns:a16="http://schemas.microsoft.com/office/drawing/2014/main" xmlns="" id="{2B5FBE9E-4D35-4FA0-AC5A-5D8F7871CC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72" y="2331720"/>
            <a:ext cx="4254743" cy="27752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7FBBF1-0A9A-49C3-ABEC-85439ACA7331}"/>
              </a:ext>
            </a:extLst>
          </p:cNvPr>
          <p:cNvSpPr txBox="1"/>
          <p:nvPr/>
        </p:nvSpPr>
        <p:spPr>
          <a:xfrm>
            <a:off x="2377441" y="4108774"/>
            <a:ext cx="2487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500" dirty="0">
                <a:solidFill>
                  <a:srgbClr val="617A86"/>
                </a:solidFill>
                <a:latin typeface="Nixie One"/>
                <a:sym typeface="Nixie One"/>
              </a:rPr>
              <a:t>Restaurant in Belgium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B9D6D854-D6B3-4712-93BB-E60ADD78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864871" cy="30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92653-4A30-46B4-AB1B-9A61DEB7866B}"/>
              </a:ext>
            </a:extLst>
          </p:cNvPr>
          <p:cNvSpPr txBox="1"/>
          <p:nvPr/>
        </p:nvSpPr>
        <p:spPr>
          <a:xfrm>
            <a:off x="4864872" y="61028"/>
            <a:ext cx="34447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617A86"/>
                </a:solidFill>
                <a:latin typeface="Nixie One"/>
                <a:sym typeface="Nixie One"/>
              </a:rPr>
              <a:t>Dinner in the air!</a:t>
            </a:r>
          </a:p>
          <a:p>
            <a:r>
              <a:rPr lang="en-GB" sz="2500" dirty="0">
                <a:solidFill>
                  <a:srgbClr val="617A86"/>
                </a:solidFill>
                <a:latin typeface="Nixie One"/>
                <a:sym typeface="Nixie One"/>
              </a:rPr>
              <a:t>Restaurant in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ÎÏÎ¿ÏÎ­Î»ÎµÏÎ¼Î± ÎµÎ¹ÎºÏÎ½Î±Ï Î³Î¹Î± amazing restaurants">
            <a:extLst>
              <a:ext uri="{FF2B5EF4-FFF2-40B4-BE49-F238E27FC236}">
                <a16:creationId xmlns:a16="http://schemas.microsoft.com/office/drawing/2014/main" xmlns="" id="{A21A2838-664A-4567-B6D3-C98B0142D7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3" y="170688"/>
            <a:ext cx="4878855" cy="3255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198104-6CE4-4142-9428-66D6CF44BEF7}"/>
              </a:ext>
            </a:extLst>
          </p:cNvPr>
          <p:cNvSpPr txBox="1"/>
          <p:nvPr/>
        </p:nvSpPr>
        <p:spPr>
          <a:xfrm>
            <a:off x="2032090" y="4111038"/>
            <a:ext cx="56042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617A86"/>
                </a:solidFill>
                <a:latin typeface="Nixie One"/>
                <a:sym typeface="Nixie One"/>
              </a:rPr>
              <a:t>Lunch </a:t>
            </a:r>
            <a:r>
              <a:rPr lang="en-GB" sz="2500" b="1" dirty="0">
                <a:solidFill>
                  <a:srgbClr val="617A86"/>
                </a:solidFill>
                <a:latin typeface="Nixie One"/>
                <a:sym typeface="Nixie One"/>
              </a:rPr>
              <a:t>in the water!</a:t>
            </a:r>
          </a:p>
          <a:p>
            <a:r>
              <a:rPr lang="en-GB" sz="2500" b="1" dirty="0">
                <a:solidFill>
                  <a:srgbClr val="617A86"/>
                </a:solidFill>
                <a:latin typeface="Nixie One"/>
                <a:sym typeface="Nixie One"/>
              </a:rPr>
              <a:t>Restaurant in Bora Bora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FAB576C3-9EF5-4C0A-B0DF-08943E85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53" y="1187203"/>
            <a:ext cx="3852674" cy="28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Dinner In The Middle Of A Waterfall, Labassin Waterfall Restaurant, Villa Escudero Resort, Philippines">
            <a:extLst>
              <a:ext uri="{FF2B5EF4-FFF2-40B4-BE49-F238E27FC236}">
                <a16:creationId xmlns:a16="http://schemas.microsoft.com/office/drawing/2014/main" xmlns="" id="{0FAC0043-1F96-4272-A925-E424C86169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18" y="71264"/>
            <a:ext cx="4224482" cy="500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EF50C2A6-3B96-400A-ADA0-651D65443BFA}"/>
              </a:ext>
            </a:extLst>
          </p:cNvPr>
          <p:cNvSpPr/>
          <p:nvPr/>
        </p:nvSpPr>
        <p:spPr>
          <a:xfrm>
            <a:off x="5638800" y="3634739"/>
            <a:ext cx="3420618" cy="124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617A86"/>
                </a:solidFill>
                <a:latin typeface="Nixie One"/>
              </a:rPr>
              <a:t>Dinner in the middle of a waterfall, Philippines</a:t>
            </a:r>
          </a:p>
        </p:txBody>
      </p:sp>
    </p:spTree>
    <p:extLst>
      <p:ext uri="{BB962C8B-B14F-4D97-AF65-F5344CB8AC3E}">
        <p14:creationId xmlns:p14="http://schemas.microsoft.com/office/powerpoint/2010/main" val="313566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ÎÏÎ¿ÏÎ­Î»ÎµÏÎ¼Î± ÎµÎ¹ÎºÏÎ½Î±Ï Î³Î¹Î± most unique restaurants in the world">
            <a:extLst>
              <a:ext uri="{FF2B5EF4-FFF2-40B4-BE49-F238E27FC236}">
                <a16:creationId xmlns:a16="http://schemas.microsoft.com/office/drawing/2014/main" xmlns="" id="{F0AB461C-DCEC-4292-82AB-AE53A5056C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28" y="0"/>
            <a:ext cx="42813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6989A50E-0044-4C84-8221-D6A50108273C}"/>
              </a:ext>
            </a:extLst>
          </p:cNvPr>
          <p:cNvSpPr/>
          <p:nvPr/>
        </p:nvSpPr>
        <p:spPr>
          <a:xfrm>
            <a:off x="5890742" y="3760470"/>
            <a:ext cx="3168145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500" dirty="0" smtClean="0">
                <a:solidFill>
                  <a:srgbClr val="617A86"/>
                </a:solidFill>
                <a:latin typeface="Nixie One"/>
              </a:rPr>
              <a:t>Dinner </a:t>
            </a:r>
            <a:r>
              <a:rPr lang="it-IT" sz="2500" dirty="0">
                <a:solidFill>
                  <a:srgbClr val="617A86"/>
                </a:solidFill>
                <a:latin typeface="Nixie One"/>
              </a:rPr>
              <a:t>in a</a:t>
            </a:r>
            <a:r>
              <a:rPr lang="it-IT" sz="2500" dirty="0" smtClean="0">
                <a:solidFill>
                  <a:srgbClr val="617A86"/>
                </a:solidFill>
                <a:latin typeface="Nixie One"/>
              </a:rPr>
              <a:t> </a:t>
            </a:r>
            <a:r>
              <a:rPr lang="it-IT" sz="2500" dirty="0">
                <a:solidFill>
                  <a:srgbClr val="617A86"/>
                </a:solidFill>
                <a:latin typeface="Nixie One"/>
              </a:rPr>
              <a:t>cave, </a:t>
            </a:r>
            <a:r>
              <a:rPr lang="en-GB" sz="2500" dirty="0">
                <a:solidFill>
                  <a:srgbClr val="617A86"/>
                </a:solidFill>
                <a:latin typeface="Nixie One"/>
              </a:rPr>
              <a:t>Restaurant in </a:t>
            </a:r>
            <a:r>
              <a:rPr lang="it-IT" sz="2500" dirty="0">
                <a:solidFill>
                  <a:srgbClr val="617A86"/>
                </a:solidFill>
                <a:latin typeface="Nixie One"/>
              </a:rPr>
              <a:t>Italy</a:t>
            </a:r>
            <a:endParaRPr lang="en-GB" sz="2500" dirty="0">
              <a:solidFill>
                <a:srgbClr val="617A86"/>
              </a:solidFill>
              <a:latin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5751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Î£ÏÎµÏÎ¹ÎºÎ® ÎµÎ¹ÎºÏÎ½Î±">
            <a:extLst>
              <a:ext uri="{FF2B5EF4-FFF2-40B4-BE49-F238E27FC236}">
                <a16:creationId xmlns:a16="http://schemas.microsoft.com/office/drawing/2014/main" xmlns="" id="{3774037D-05CB-44B4-AA86-18E16E63C3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" y="36576"/>
            <a:ext cx="4706112" cy="3206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59BD9C64-C7E3-43F4-AB4D-3BC61F6A0CD3}"/>
              </a:ext>
            </a:extLst>
          </p:cNvPr>
          <p:cNvSpPr/>
          <p:nvPr/>
        </p:nvSpPr>
        <p:spPr>
          <a:xfrm>
            <a:off x="4767073" y="727710"/>
            <a:ext cx="3834002" cy="128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 smtClean="0">
                <a:solidFill>
                  <a:srgbClr val="617A86"/>
                </a:solidFill>
                <a:latin typeface="Nixie One"/>
              </a:rPr>
              <a:t>Lunch </a:t>
            </a:r>
            <a:r>
              <a:rPr lang="en-GB" sz="2200" dirty="0">
                <a:solidFill>
                  <a:srgbClr val="617A86"/>
                </a:solidFill>
                <a:latin typeface="Nixie One"/>
              </a:rPr>
              <a:t>with </a:t>
            </a:r>
            <a:r>
              <a:rPr lang="en-GB" sz="2200" dirty="0" smtClean="0">
                <a:solidFill>
                  <a:srgbClr val="617A86"/>
                </a:solidFill>
                <a:latin typeface="Nixie One"/>
              </a:rPr>
              <a:t>the fish!</a:t>
            </a:r>
            <a:endParaRPr lang="en-GB" sz="2200" dirty="0">
              <a:solidFill>
                <a:srgbClr val="617A86"/>
              </a:solidFill>
              <a:latin typeface="Nixie One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617A86"/>
                </a:solidFill>
                <a:latin typeface="Nixie One"/>
              </a:rPr>
              <a:t>Undersea Restaurant in </a:t>
            </a:r>
            <a:r>
              <a:rPr lang="en-GB" sz="2200" dirty="0" err="1">
                <a:solidFill>
                  <a:srgbClr val="617A86"/>
                </a:solidFill>
                <a:latin typeface="Nixie One"/>
              </a:rPr>
              <a:t>Rangali</a:t>
            </a:r>
            <a:r>
              <a:rPr lang="en-GB" sz="2200" dirty="0">
                <a:solidFill>
                  <a:srgbClr val="617A86"/>
                </a:solidFill>
                <a:latin typeface="Nixie One"/>
              </a:rPr>
              <a:t> Island, Maldives</a:t>
            </a:r>
          </a:p>
        </p:txBody>
      </p:sp>
      <p:pic>
        <p:nvPicPr>
          <p:cNvPr id="4" name="Εικόνα 3" descr="Related image">
            <a:extLst>
              <a:ext uri="{FF2B5EF4-FFF2-40B4-BE49-F238E27FC236}">
                <a16:creationId xmlns:a16="http://schemas.microsoft.com/office/drawing/2014/main" xmlns="" id="{D934D34C-DBDE-4925-90B4-111DF3AC0A7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73" y="2137601"/>
            <a:ext cx="4352542" cy="2922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37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ÎÏÎ¿ÏÎ­Î»ÎµÏÎ¼Î± ÎµÎ¹ÎºÏÎ½Î±Ï Î³Î¹Î± most unique restaurants in the world">
            <a:extLst>
              <a:ext uri="{FF2B5EF4-FFF2-40B4-BE49-F238E27FC236}">
                <a16:creationId xmlns:a16="http://schemas.microsoft.com/office/drawing/2014/main" xmlns="" id="{6B973F1E-D7D5-48F2-95AA-B54E556AD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89" y="1133856"/>
            <a:ext cx="5864352" cy="3948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894E8B13-14F6-45FE-BD1E-B46A1CEFC81F}"/>
              </a:ext>
            </a:extLst>
          </p:cNvPr>
          <p:cNvSpPr/>
          <p:nvPr/>
        </p:nvSpPr>
        <p:spPr>
          <a:xfrm>
            <a:off x="2963278" y="261454"/>
            <a:ext cx="5197741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solidFill>
                  <a:srgbClr val="617A86"/>
                </a:solidFill>
                <a:latin typeface="Nixie One"/>
              </a:rPr>
              <a:t>Mountain Restaurant in China</a:t>
            </a:r>
          </a:p>
        </p:txBody>
      </p:sp>
      <p:pic>
        <p:nvPicPr>
          <p:cNvPr id="6146" name="Picture 2" descr="hanging-restaurant-path">
            <a:extLst>
              <a:ext uri="{FF2B5EF4-FFF2-40B4-BE49-F238E27FC236}">
                <a16:creationId xmlns:a16="http://schemas.microsoft.com/office/drawing/2014/main" xmlns="" id="{088369E5-E418-4CD2-B99F-0FEDA3AD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1364742"/>
            <a:ext cx="3221668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7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Dine Surrounded By Snow And Ice, The Snowcastle Of Kemi, Kemi, Finland">
            <a:extLst>
              <a:ext uri="{FF2B5EF4-FFF2-40B4-BE49-F238E27FC236}">
                <a16:creationId xmlns:a16="http://schemas.microsoft.com/office/drawing/2014/main" xmlns="" id="{5B063846-221B-411B-AC30-63FE45A8702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8"/>
          <a:stretch/>
        </p:blipFill>
        <p:spPr bwMode="auto">
          <a:xfrm>
            <a:off x="0" y="0"/>
            <a:ext cx="4758436" cy="3062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 descr="Dine Surrounded By Snow And Ice, The Snowcastle Of Kemi, Kemi, Finland">
            <a:extLst>
              <a:ext uri="{FF2B5EF4-FFF2-40B4-BE49-F238E27FC236}">
                <a16:creationId xmlns:a16="http://schemas.microsoft.com/office/drawing/2014/main" xmlns="" id="{F19C3F42-2D81-4693-A1EC-121F6BE5E6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2"/>
          <a:stretch/>
        </p:blipFill>
        <p:spPr bwMode="auto">
          <a:xfrm>
            <a:off x="4895424" y="2688146"/>
            <a:ext cx="4218432" cy="2455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 descr="Dine Surrounded By Snow And Ice, The Snowcastle Of Kemi, Kemi, Finland">
            <a:extLst>
              <a:ext uri="{FF2B5EF4-FFF2-40B4-BE49-F238E27FC236}">
                <a16:creationId xmlns:a16="http://schemas.microsoft.com/office/drawing/2014/main" xmlns="" id="{3BE623C6-0960-4E01-BAB2-6E7752565ED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7" b="33756"/>
          <a:stretch/>
        </p:blipFill>
        <p:spPr bwMode="auto">
          <a:xfrm>
            <a:off x="4895424" y="0"/>
            <a:ext cx="4218432" cy="2670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EA4231-2FA3-41E0-83B3-DBF915467CC8}"/>
              </a:ext>
            </a:extLst>
          </p:cNvPr>
          <p:cNvSpPr txBox="1"/>
          <p:nvPr/>
        </p:nvSpPr>
        <p:spPr>
          <a:xfrm>
            <a:off x="617220" y="3758505"/>
            <a:ext cx="4308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  <a:sym typeface="Nixie One"/>
              </a:rPr>
              <a:t>Dinner </a:t>
            </a:r>
            <a:r>
              <a:rPr lang="en-GB" sz="28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  <a:sym typeface="Nixie One"/>
              </a:rPr>
              <a:t>surrounded by snow and ice</a:t>
            </a:r>
          </a:p>
          <a:p>
            <a:pPr algn="r"/>
            <a:r>
              <a:rPr lang="en-GB" sz="2800" b="1" dirty="0" smtClean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  <a:sym typeface="Nixie One"/>
              </a:rPr>
              <a:t>Snow castle </a:t>
            </a:r>
            <a:r>
              <a:rPr lang="en-GB" sz="2800" b="1" dirty="0">
                <a:solidFill>
                  <a:srgbClr val="617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/>
                <a:sym typeface="Nixie One"/>
              </a:rPr>
              <a:t>in Finland</a:t>
            </a:r>
          </a:p>
        </p:txBody>
      </p:sp>
    </p:spTree>
    <p:extLst>
      <p:ext uri="{BB962C8B-B14F-4D97-AF65-F5344CB8AC3E}">
        <p14:creationId xmlns:p14="http://schemas.microsoft.com/office/powerpoint/2010/main" val="1643494825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357</Words>
  <Application>Microsoft Office PowerPoint</Application>
  <PresentationFormat>On-screen Show (16:9)</PresentationFormat>
  <Paragraphs>57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Varela Round</vt:lpstr>
      <vt:lpstr>Nixie One</vt:lpstr>
      <vt:lpstr>Puck template</vt:lpstr>
      <vt:lpstr>DESIGN YOUR OWN UNIQUE RESTAURANT! </vt:lpstr>
      <vt:lpstr>AMAZING AND SPECIAL RESTAURANTS FROM ALL OVER THE WORLD!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the poster of your own restaurant with your team!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Stephanie Aps</dc:creator>
  <cp:lastModifiedBy>Celia Hadjichristodoulou</cp:lastModifiedBy>
  <cp:revision>63</cp:revision>
  <dcterms:modified xsi:type="dcterms:W3CDTF">2018-10-01T19:15:06Z</dcterms:modified>
</cp:coreProperties>
</file>